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05" r:id="rId41"/>
    <p:sldId id="295" r:id="rId42"/>
    <p:sldId id="302" r:id="rId43"/>
    <p:sldId id="303" r:id="rId44"/>
    <p:sldId id="296" r:id="rId45"/>
    <p:sldId id="300" r:id="rId46"/>
    <p:sldId id="304" r:id="rId47"/>
    <p:sldId id="301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821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4A031-4857-4E5B-9150-FFD78A8D1461}" type="datetimeFigureOut">
              <a:rPr lang="it-IT" smtClean="0"/>
              <a:pPr/>
              <a:t>06/04/2017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69DE-15D2-47EE-8A1F-20C6A0CB31A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4A031-4857-4E5B-9150-FFD78A8D1461}" type="datetimeFigureOut">
              <a:rPr lang="it-IT" smtClean="0"/>
              <a:pPr/>
              <a:t>06/04/2017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69DE-15D2-47EE-8A1F-20C6A0CB31A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4A031-4857-4E5B-9150-FFD78A8D1461}" type="datetimeFigureOut">
              <a:rPr lang="it-IT" smtClean="0"/>
              <a:pPr/>
              <a:t>06/04/2017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69DE-15D2-47EE-8A1F-20C6A0CB31A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4A031-4857-4E5B-9150-FFD78A8D1461}" type="datetimeFigureOut">
              <a:rPr lang="it-IT" smtClean="0"/>
              <a:pPr/>
              <a:t>06/04/2017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69DE-15D2-47EE-8A1F-20C6A0CB31A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4A031-4857-4E5B-9150-FFD78A8D1461}" type="datetimeFigureOut">
              <a:rPr lang="it-IT" smtClean="0"/>
              <a:pPr/>
              <a:t>06/04/2017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69DE-15D2-47EE-8A1F-20C6A0CB31A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4A031-4857-4E5B-9150-FFD78A8D1461}" type="datetimeFigureOut">
              <a:rPr lang="it-IT" smtClean="0"/>
              <a:pPr/>
              <a:t>06/04/2017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69DE-15D2-47EE-8A1F-20C6A0CB31A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4A031-4857-4E5B-9150-FFD78A8D1461}" type="datetimeFigureOut">
              <a:rPr lang="it-IT" smtClean="0"/>
              <a:pPr/>
              <a:t>06/04/2017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69DE-15D2-47EE-8A1F-20C6A0CB31A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4A031-4857-4E5B-9150-FFD78A8D1461}" type="datetimeFigureOut">
              <a:rPr lang="it-IT" smtClean="0"/>
              <a:pPr/>
              <a:t>06/04/2017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69DE-15D2-47EE-8A1F-20C6A0CB31A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4A031-4857-4E5B-9150-FFD78A8D1461}" type="datetimeFigureOut">
              <a:rPr lang="it-IT" smtClean="0"/>
              <a:pPr/>
              <a:t>06/04/2017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69DE-15D2-47EE-8A1F-20C6A0CB31A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4A031-4857-4E5B-9150-FFD78A8D1461}" type="datetimeFigureOut">
              <a:rPr lang="it-IT" smtClean="0"/>
              <a:pPr/>
              <a:t>06/04/2017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69DE-15D2-47EE-8A1F-20C6A0CB31A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4A031-4857-4E5B-9150-FFD78A8D1461}" type="datetimeFigureOut">
              <a:rPr lang="it-IT" smtClean="0"/>
              <a:pPr/>
              <a:t>06/04/2017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B69DE-15D2-47EE-8A1F-20C6A0CB31A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4A031-4857-4E5B-9150-FFD78A8D1461}" type="datetimeFigureOut">
              <a:rPr lang="it-IT" smtClean="0"/>
              <a:pPr/>
              <a:t>06/04/2017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B69DE-15D2-47EE-8A1F-20C6A0CB31A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07704" y="5517232"/>
            <a:ext cx="525658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it-IT" sz="34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PLESSO VIA ETRURIA</a:t>
            </a:r>
          </a:p>
          <a:p>
            <a:pPr algn="ctr"/>
            <a:r>
              <a:rPr lang="it-IT" sz="3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Scuola primaria – 5</a:t>
            </a:r>
            <a:r>
              <a:rPr lang="it-IT" sz="3400" baseline="30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 </a:t>
            </a:r>
            <a:r>
              <a:rPr lang="it-IT" sz="3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</a:t>
            </a:r>
            <a:endParaRPr lang="it-IT" sz="3400" b="0" cap="none" spc="0" baseline="30000" dirty="0">
              <a:ln w="18415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1520" y="0"/>
            <a:ext cx="607323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</a:t>
            </a:r>
          </a:p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</a:t>
            </a:r>
          </a:p>
          <a:p>
            <a:pPr algn="ctr"/>
            <a:r>
              <a:rPr lang="it-IT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</a:t>
            </a:r>
          </a:p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</a:t>
            </a:r>
          </a:p>
          <a:p>
            <a:pPr algn="ctr"/>
            <a:r>
              <a:rPr lang="it-IT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</a:t>
            </a:r>
          </a:p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U</a:t>
            </a:r>
          </a:p>
          <a:p>
            <a:pPr algn="ctr"/>
            <a:r>
              <a:rPr lang="it-IT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</a:t>
            </a:r>
          </a:p>
          <a:p>
            <a:pPr algn="ctr"/>
            <a:r>
              <a:rPr lang="it-IT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O</a:t>
            </a:r>
            <a:endParaRPr lang="it-IT" sz="4000" b="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115616" y="0"/>
            <a:ext cx="607323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C</a:t>
            </a:r>
            <a:endParaRPr lang="it-IT" sz="4000" b="0" cap="none" spc="0" dirty="0" smtClean="0">
              <a:ln w="18415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it-IT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O</a:t>
            </a:r>
            <a:endParaRPr lang="it-IT" sz="4000" dirty="0" smtClean="0">
              <a:ln w="18415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it-IT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M</a:t>
            </a:r>
            <a:endParaRPr lang="it-IT" sz="4000" b="0" cap="none" spc="0" dirty="0" smtClean="0">
              <a:ln w="18415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it-IT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P</a:t>
            </a:r>
            <a:endParaRPr lang="it-IT" sz="4000" dirty="0" smtClean="0">
              <a:ln w="18415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it-IT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R</a:t>
            </a:r>
            <a:endParaRPr lang="it-IT" sz="4000" b="0" cap="none" spc="0" dirty="0" smtClean="0">
              <a:ln w="18415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E</a:t>
            </a:r>
          </a:p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N</a:t>
            </a:r>
            <a:endParaRPr lang="it-IT" sz="4000" dirty="0" smtClean="0">
              <a:ln w="18415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it-IT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</a:t>
            </a:r>
            <a:endParaRPr lang="it-IT" sz="4000" b="0" cap="none" spc="0" dirty="0" smtClean="0">
              <a:ln w="18415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</a:t>
            </a:r>
          </a:p>
          <a:p>
            <a:pPr algn="ctr"/>
            <a:r>
              <a:rPr lang="it-IT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V</a:t>
            </a:r>
          </a:p>
          <a:p>
            <a:pPr algn="ctr"/>
            <a:r>
              <a:rPr lang="it-IT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O</a:t>
            </a:r>
            <a:endParaRPr lang="it-IT" sz="4000" b="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236296" y="0"/>
            <a:ext cx="607323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B</a:t>
            </a:r>
          </a:p>
          <a:p>
            <a:pPr algn="ctr"/>
            <a:r>
              <a:rPr lang="it-IT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</a:t>
            </a:r>
          </a:p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</a:t>
            </a:r>
          </a:p>
          <a:p>
            <a:pPr algn="ctr"/>
            <a:r>
              <a:rPr lang="it-IT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</a:t>
            </a:r>
          </a:p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</a:t>
            </a:r>
          </a:p>
          <a:p>
            <a:pPr algn="ctr"/>
            <a:r>
              <a:rPr lang="it-IT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P</a:t>
            </a:r>
          </a:p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</a:t>
            </a:r>
          </a:p>
          <a:p>
            <a:pPr algn="ctr"/>
            <a:r>
              <a:rPr lang="it-IT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G</a:t>
            </a:r>
          </a:p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L</a:t>
            </a:r>
          </a:p>
          <a:p>
            <a:pPr algn="ctr"/>
            <a:r>
              <a:rPr lang="it-IT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</a:t>
            </a:r>
          </a:p>
          <a:p>
            <a:pPr algn="ctr"/>
            <a:r>
              <a:rPr lang="it-IT" sz="4000" dirty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</a:t>
            </a:r>
            <a:endParaRPr lang="it-IT" sz="4000" b="0" cap="none" spc="0" dirty="0" smtClean="0">
              <a:ln w="18415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8028384" y="0"/>
            <a:ext cx="792088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“S</a:t>
            </a:r>
          </a:p>
          <a:p>
            <a:pPr algn="ctr"/>
            <a:r>
              <a:rPr lang="it-IT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A</a:t>
            </a:r>
          </a:p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L</a:t>
            </a:r>
          </a:p>
          <a:p>
            <a:pPr algn="ctr"/>
            <a:r>
              <a:rPr lang="it-IT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V</a:t>
            </a:r>
          </a:p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E</a:t>
            </a:r>
          </a:p>
          <a:p>
            <a:pPr algn="ctr"/>
            <a:r>
              <a:rPr lang="it-IT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M</a:t>
            </a:r>
          </a:p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I</a:t>
            </a:r>
          </a:p>
          <a:p>
            <a:pPr algn="ctr"/>
            <a:r>
              <a:rPr lang="it-IT" sz="40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N</a:t>
            </a:r>
          </a:p>
          <a:p>
            <a:pPr algn="ctr"/>
            <a:r>
              <a:rPr lang="it-IT" sz="4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I”</a:t>
            </a:r>
            <a:endParaRPr lang="it-IT" sz="4000" b="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9000"/>
                            </p:stCondLst>
                            <p:childTnLst>
                              <p:par>
                                <p:cTn id="2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2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1000"/>
                            </p:stCondLst>
                            <p:childTnLst>
                              <p:par>
                                <p:cTn id="21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46000"/>
                            </p:stCondLst>
                            <p:childTnLst>
                              <p:par>
                                <p:cTn id="216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4" grpId="1" build="allAtOnce"/>
      <p:bldP spid="7" grpId="0" build="p"/>
      <p:bldP spid="8" grpId="0" build="p"/>
      <p:bldP spid="9" grpId="0" build="p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084168" y="260648"/>
            <a:ext cx="28438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it-IT" sz="6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 JULIAN" pitchFamily="2" charset="0"/>
              </a:rPr>
              <a:t>LEONE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5496907"/>
            <a:ext cx="2495917" cy="13610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it-IT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it-IT" sz="7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 JULIAN" pitchFamily="2" charset="0"/>
              </a:rPr>
              <a:t>LION</a:t>
            </a:r>
            <a:endParaRPr lang="it-IT" sz="7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 JULIAN" pitchFamily="2" charset="0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t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577" y="188640"/>
            <a:ext cx="8898590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7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Viner Hand ITC" pitchFamily="66" charset="0"/>
              </a:rPr>
              <a:t>LEOPARDO DELLE NEVI</a:t>
            </a:r>
            <a:endParaRPr lang="it-IT" sz="57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Viner Hand ITC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640296" y="1052736"/>
            <a:ext cx="650370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Viner Hand ITC" pitchFamily="66" charset="0"/>
              </a:rPr>
              <a:t>SNOW LEOPARD</a:t>
            </a:r>
            <a:endParaRPr lang="it-IT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Viner Hand ITC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5000" r="-3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651104" y="0"/>
            <a:ext cx="34928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6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FrankRuehl" pitchFamily="34" charset="-79"/>
                <a:cs typeface="FrankRuehl" pitchFamily="34" charset="-79"/>
              </a:rPr>
              <a:t>LONTRA</a:t>
            </a:r>
            <a:endParaRPr lang="it-IT" sz="6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-1404664" y="4919008"/>
            <a:ext cx="549701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FrankRuehl" pitchFamily="34" charset="-79"/>
                <a:cs typeface="FrankRuehl" pitchFamily="34" charset="-79"/>
              </a:rPr>
              <a:t>RIVER </a:t>
            </a:r>
          </a:p>
          <a:p>
            <a:pPr algn="ctr"/>
            <a:r>
              <a:rPr lang="it-IT" sz="6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FrankRuehl" pitchFamily="34" charset="-79"/>
                <a:cs typeface="FrankRuehl" pitchFamily="34" charset="-79"/>
              </a:rPr>
              <a:t>                </a:t>
            </a:r>
            <a:r>
              <a:rPr lang="it-IT" sz="60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FrankRuehl" pitchFamily="34" charset="-79"/>
                <a:cs typeface="FrankRuehl" pitchFamily="34" charset="-79"/>
              </a:rPr>
              <a:t>OTTER</a:t>
            </a:r>
            <a:endParaRPr lang="it-IT" sz="60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884368" y="980728"/>
            <a:ext cx="10230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FrankRuehl" pitchFamily="34" charset="-79"/>
                <a:cs typeface="FrankRuehl" pitchFamily="34" charset="-79"/>
              </a:rPr>
              <a:t>DI</a:t>
            </a:r>
            <a:endParaRPr lang="it-IT" sz="60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300192" y="1844824"/>
            <a:ext cx="26436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100" dirty="0" smtClean="0">
                <a:ln w="127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FrankRuehl" pitchFamily="34" charset="-79"/>
                <a:cs typeface="FrankRuehl" pitchFamily="34" charset="-79"/>
              </a:rPr>
              <a:t>FIUME</a:t>
            </a:r>
            <a:endParaRPr lang="it-IT" sz="6000" b="1" cap="none" spc="100" dirty="0">
              <a:ln w="127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p"/>
      <p:bldP spid="4" grpId="0" build="allAtOnce"/>
      <p:bldP spid="5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t="-2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404664"/>
            <a:ext cx="39308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it-IT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BALENA</a:t>
            </a:r>
            <a:endParaRPr lang="it-IT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okerman" pitchFamily="8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076056" y="980728"/>
            <a:ext cx="34227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it-IT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WHALE</a:t>
            </a:r>
            <a:endParaRPr lang="it-IT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okerman" pitchFamily="8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t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42915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0" cap="none" spc="0" dirty="0" smtClean="0">
                <a:ln w="28575" cmpd="sng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howcard Gothic" pitchFamily="82" charset="0"/>
              </a:rPr>
              <a:t>ORSO NERO</a:t>
            </a:r>
            <a:endParaRPr lang="it-IT" sz="6000" b="0" cap="none" spc="0" dirty="0">
              <a:ln w="28575" cmpd="sng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howcard Gothic" pitchFamily="8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462910" y="5842337"/>
            <a:ext cx="46810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0" cap="none" spc="0" dirty="0" smtClean="0">
                <a:ln w="28575" cmpd="sng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howcard Gothic" pitchFamily="82" charset="0"/>
              </a:rPr>
              <a:t>BLACK BEAR</a:t>
            </a:r>
            <a:endParaRPr lang="it-IT" sz="6000" b="0" cap="none" spc="0" dirty="0">
              <a:ln w="28575" cmpd="sng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howcard Gothic" pitchFamily="8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600"/>
                            </p:stCondLst>
                            <p:childTnLst>
                              <p:par>
                                <p:cTn id="16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6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1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  <p:bldP spid="2" grpId="2" build="allAtOnce"/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188640"/>
            <a:ext cx="52998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it-IT" sz="6000" b="1" cap="none" spc="0" dirty="0" smtClean="0">
                <a:ln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0800000" scaled="1"/>
                  <a:tileRect/>
                </a:gradFill>
                <a:effectLst/>
                <a:latin typeface="MV Boli" pitchFamily="2" charset="0"/>
                <a:cs typeface="MV Boli" pitchFamily="2" charset="0"/>
              </a:rPr>
              <a:t>P</a:t>
            </a:r>
            <a:r>
              <a:rPr lang="it-IT" sz="6000" b="1" cap="none" spc="0" dirty="0" smtClean="0">
                <a:ln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  <a:tileRect/>
                </a:gradFill>
                <a:effectLst/>
                <a:latin typeface="MV Boli" pitchFamily="2" charset="0"/>
                <a:cs typeface="MV Boli" pitchFamily="2" charset="0"/>
              </a:rPr>
              <a:t>APPAGALLO</a:t>
            </a:r>
            <a:endParaRPr lang="it-IT" sz="6000" b="1" cap="none" spc="0" dirty="0">
              <a:ln/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1"/>
                <a:tileRect/>
              </a:gradFill>
              <a:effectLst/>
              <a:latin typeface="MV Boli" pitchFamily="2" charset="0"/>
              <a:cs typeface="MV Boli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980728"/>
            <a:ext cx="683568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it-IT" sz="6000" b="1" cap="none" spc="0" dirty="0" smtClean="0">
                <a:ln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1"/>
                  <a:tileRect/>
                </a:gradFill>
                <a:effectLst/>
                <a:latin typeface="MV Boli" pitchFamily="2" charset="0"/>
                <a:cs typeface="MV Boli" pitchFamily="2" charset="0"/>
              </a:rPr>
              <a:t>A</a:t>
            </a:r>
          </a:p>
          <a:p>
            <a:pPr algn="ctr"/>
            <a:r>
              <a:rPr lang="it-IT" sz="6000" b="1" cap="none" spc="0" dirty="0" smtClean="0">
                <a:ln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1"/>
                  <a:tileRect/>
                </a:gradFill>
                <a:effectLst/>
                <a:latin typeface="MV Boli" pitchFamily="2" charset="0"/>
                <a:cs typeface="MV Boli" pitchFamily="2" charset="0"/>
              </a:rPr>
              <a:t>R</a:t>
            </a:r>
          </a:p>
          <a:p>
            <a:pPr algn="ctr"/>
            <a:r>
              <a:rPr lang="it-IT" sz="6000" b="1" cap="none" spc="0" dirty="0" smtClean="0">
                <a:ln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1"/>
                  <a:tileRect/>
                </a:gradFill>
                <a:effectLst/>
                <a:latin typeface="MV Boli" pitchFamily="2" charset="0"/>
                <a:cs typeface="MV Boli" pitchFamily="2" charset="0"/>
              </a:rPr>
              <a:t>R</a:t>
            </a:r>
          </a:p>
          <a:p>
            <a:pPr algn="ctr"/>
            <a:r>
              <a:rPr lang="it-IT" sz="6000" b="1" cap="none" spc="0" dirty="0" smtClean="0">
                <a:ln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1"/>
                  <a:tileRect/>
                </a:gradFill>
                <a:effectLst/>
                <a:latin typeface="MV Boli" pitchFamily="2" charset="0"/>
                <a:cs typeface="MV Boli" pitchFamily="2" charset="0"/>
              </a:rPr>
              <a:t>O</a:t>
            </a:r>
          </a:p>
          <a:p>
            <a:pPr algn="ctr"/>
            <a:r>
              <a:rPr lang="it-IT" sz="6000" b="1" cap="none" spc="0" dirty="0" smtClean="0">
                <a:ln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1"/>
                  <a:tileRect/>
                </a:gradFill>
                <a:effectLst/>
                <a:latin typeface="MV Boli" pitchFamily="2" charset="0"/>
                <a:cs typeface="MV Boli" pitchFamily="2" charset="0"/>
              </a:rPr>
              <a:t>T</a:t>
            </a:r>
            <a:endParaRPr lang="it-IT" sz="6000" b="1" cap="none" spc="0" dirty="0">
              <a:ln/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1"/>
                <a:tileRect/>
              </a:gradFill>
              <a:effectLst/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9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9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9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9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9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9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9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9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9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900"/>
                            </p:stCondLst>
                            <p:childTnLst>
                              <p:par>
                                <p:cTn id="5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t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84631" y="0"/>
            <a:ext cx="61146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PESCE PAGLIACCIO</a:t>
            </a:r>
            <a:endParaRPr lang="it-IT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716016" y="5373216"/>
            <a:ext cx="42013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CLOWN FISH</a:t>
            </a:r>
            <a:endParaRPr lang="it-IT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00"/>
                            </p:stCondLst>
                            <p:childTnLst>
                              <p:par>
                                <p:cTn id="1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  <p:bldP spid="3" grpI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38667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PINGUINO</a:t>
            </a:r>
            <a:endParaRPr lang="it-IT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004048" y="4797152"/>
            <a:ext cx="32944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PINGUIN</a:t>
            </a:r>
            <a:endParaRPr lang="it-IT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400"/>
                            </p:stCondLst>
                            <p:childTnLst>
                              <p:par>
                                <p:cTn id="18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" y="2420888"/>
            <a:ext cx="37799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400" dirty="0" smtClean="0">
                <a:ln w="18415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62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SCIMMIA</a:t>
            </a:r>
            <a:endParaRPr lang="it-IT" sz="6400" dirty="0">
              <a:ln w="18415" cmpd="sng">
                <a:solidFill>
                  <a:srgbClr val="FFFFFF"/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6200000" scaled="0"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572000" y="3140968"/>
            <a:ext cx="379783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62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MONKEY</a:t>
            </a:r>
            <a:endParaRPr lang="it-IT" sz="6400" b="0" cap="none" spc="0" dirty="0">
              <a:ln w="18415" cmpd="sng">
                <a:solidFill>
                  <a:srgbClr val="FFFFFF"/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6200000" scaled="0"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1" dur="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52343" y="188640"/>
            <a:ext cx="55899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it-IT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0082">
                        <a:alpha val="85000"/>
                      </a:srgbClr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iner Hand ITC" pitchFamily="66" charset="0"/>
              </a:rPr>
              <a:t>SCO</a:t>
            </a:r>
            <a:r>
              <a:rPr lang="it-IT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iner Hand ITC" pitchFamily="66" charset="0"/>
              </a:rPr>
              <a:t>IATTOLO </a:t>
            </a:r>
          </a:p>
          <a:p>
            <a:pPr algn="ctr"/>
            <a:r>
              <a:rPr lang="it-IT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0"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iner Hand ITC" pitchFamily="66" charset="0"/>
              </a:rPr>
              <a:t>ROSSO EUROPEO</a:t>
            </a:r>
            <a:endParaRPr lang="it-IT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6200000" scaled="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iner Hand ITC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267518" y="1916832"/>
            <a:ext cx="517802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it-IT" sz="5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iner Hand ITC" pitchFamily="66" charset="0"/>
              </a:rPr>
              <a:t>EUROPEAN </a:t>
            </a:r>
          </a:p>
          <a:p>
            <a:pPr algn="ctr"/>
            <a:r>
              <a:rPr lang="it-IT" sz="5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iner Hand ITC" pitchFamily="66" charset="0"/>
              </a:rPr>
              <a:t>RED SQUIRREL</a:t>
            </a:r>
            <a:endParaRPr lang="it-IT" sz="5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iner Hand ITC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800"/>
                            </p:stCondLst>
                            <p:childTnLst>
                              <p:par>
                                <p:cTn id="19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t="-2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5517232"/>
            <a:ext cx="496001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Jokerman" pitchFamily="82" charset="0"/>
              </a:rPr>
              <a:t>SERPENTE</a:t>
            </a:r>
            <a:endParaRPr lang="it-IT" sz="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Jokerman" pitchFamily="8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436096" y="188640"/>
            <a:ext cx="337624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Jokerman" pitchFamily="82" charset="0"/>
              </a:rPr>
              <a:t>SNAKE</a:t>
            </a:r>
            <a:endParaRPr lang="it-IT" sz="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Jokerman" pitchFamily="8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t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260648"/>
            <a:ext cx="26052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hiller" pitchFamily="82" charset="0"/>
              </a:rPr>
              <a:t>SQUALO</a:t>
            </a:r>
            <a:endParaRPr lang="it-IT" sz="7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660232" y="260648"/>
            <a:ext cx="21563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hiller" pitchFamily="82" charset="0"/>
              </a:rPr>
              <a:t>SHARK</a:t>
            </a:r>
            <a:endParaRPr lang="it-IT" sz="7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8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47674" y="692696"/>
            <a:ext cx="26963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VOLPE</a:t>
            </a:r>
            <a:endParaRPr lang="it-IT" sz="7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092280" y="0"/>
            <a:ext cx="6078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</a:t>
            </a:r>
            <a:endParaRPr lang="it-IT" sz="7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092280" y="1412776"/>
            <a:ext cx="6928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X</a:t>
            </a:r>
            <a:endParaRPr lang="it-IT" sz="7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metto 3 1"/>
          <p:cNvSpPr/>
          <p:nvPr/>
        </p:nvSpPr>
        <p:spPr>
          <a:xfrm rot="660990">
            <a:off x="5699822" y="727898"/>
            <a:ext cx="2776026" cy="1520606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 rot="546528">
            <a:off x="5792596" y="835241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latin typeface="AR CENA" pitchFamily="2" charset="0"/>
              </a:rPr>
              <a:t>Thanks</a:t>
            </a:r>
            <a:r>
              <a:rPr lang="it-IT" sz="3600" dirty="0" smtClean="0">
                <a:latin typeface="AR CENA" pitchFamily="2" charset="0"/>
              </a:rPr>
              <a:t> and </a:t>
            </a:r>
          </a:p>
          <a:p>
            <a:pPr algn="ctr"/>
            <a:r>
              <a:rPr lang="it-IT" sz="3600" dirty="0" err="1" smtClean="0">
                <a:latin typeface="AR CENA" pitchFamily="2" charset="0"/>
              </a:rPr>
              <a:t>see</a:t>
            </a:r>
            <a:r>
              <a:rPr lang="it-IT" sz="3600" dirty="0" smtClean="0">
                <a:latin typeface="AR CENA" pitchFamily="2" charset="0"/>
              </a:rPr>
              <a:t> </a:t>
            </a:r>
            <a:r>
              <a:rPr lang="it-IT" sz="3600" dirty="0" err="1" smtClean="0">
                <a:latin typeface="AR CENA" pitchFamily="2" charset="0"/>
              </a:rPr>
              <a:t>you</a:t>
            </a:r>
            <a:r>
              <a:rPr lang="it-IT" sz="3600" dirty="0" smtClean="0">
                <a:latin typeface="AR CENA" pitchFamily="2" charset="0"/>
              </a:rPr>
              <a:t> </a:t>
            </a:r>
            <a:r>
              <a:rPr lang="it-IT" sz="3600" dirty="0" err="1" smtClean="0">
                <a:latin typeface="AR CENA" pitchFamily="2" charset="0"/>
              </a:rPr>
              <a:t>soon</a:t>
            </a:r>
            <a:r>
              <a:rPr lang="it-IT" sz="3600" dirty="0" smtClean="0">
                <a:latin typeface="AR CENA" pitchFamily="2" charset="0"/>
              </a:rPr>
              <a:t>!</a:t>
            </a:r>
            <a:endParaRPr lang="it-IT" sz="3600" dirty="0">
              <a:latin typeface="AR CENA" pitchFamily="2" charset="0"/>
            </a:endParaRPr>
          </a:p>
        </p:txBody>
      </p:sp>
      <p:sp>
        <p:nvSpPr>
          <p:cNvPr id="4" name="Fumetto 3 3"/>
          <p:cNvSpPr/>
          <p:nvPr/>
        </p:nvSpPr>
        <p:spPr>
          <a:xfrm rot="15874687">
            <a:off x="1394834" y="-289556"/>
            <a:ext cx="1872208" cy="2697860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 rot="20792910">
            <a:off x="1163869" y="267354"/>
            <a:ext cx="2454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latin typeface="AR CENA" pitchFamily="2" charset="0"/>
              </a:rPr>
              <a:t>Grazie per l’attenzione!</a:t>
            </a:r>
            <a:endParaRPr lang="it-IT" sz="4000" dirty="0">
              <a:latin typeface="AR CENA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100"/>
                            </p:stCondLst>
                            <p:childTnLst>
                              <p:par>
                                <p:cTn id="18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200"/>
                            </p:stCondLst>
                            <p:childTnLst>
                              <p:par>
                                <p:cTn id="31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200"/>
                            </p:stCondLst>
                            <p:childTnLst>
                              <p:par>
                                <p:cTn id="39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8045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lgerian" pitchFamily="82" charset="0"/>
              </a:rPr>
              <a:t>CAPRA </a:t>
            </a:r>
            <a:r>
              <a:rPr lang="it-IT" sz="6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lgerian" pitchFamily="82" charset="0"/>
              </a:rPr>
              <a:t>DI</a:t>
            </a:r>
            <a:r>
              <a:rPr lang="it-IT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lgerian" pitchFamily="82" charset="0"/>
              </a:rPr>
              <a:t> MONTAGNA</a:t>
            </a:r>
            <a:endParaRPr lang="it-IT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lgerian" pitchFamily="8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946470" y="5842337"/>
            <a:ext cx="61975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spc="50" dirty="0" smtClean="0">
                <a:ln w="28575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lgerian" pitchFamily="82" charset="0"/>
              </a:rPr>
              <a:t>MOUNTAIN GOAT</a:t>
            </a:r>
            <a:endParaRPr lang="it-IT" sz="6000" b="1" cap="none" spc="50" dirty="0">
              <a:ln w="28575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lgerian" pitchFamily="8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0"/>
            <a:ext cx="740907" cy="65556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it-IT" sz="60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FrankRuehl" pitchFamily="34" charset="-79"/>
                <a:cs typeface="FrankRuehl" pitchFamily="34" charset="-79"/>
              </a:rPr>
              <a:t>G</a:t>
            </a:r>
          </a:p>
          <a:p>
            <a:pPr algn="ctr"/>
            <a:r>
              <a:rPr lang="it-IT" sz="60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FrankRuehl" pitchFamily="34" charset="-79"/>
                <a:cs typeface="FrankRuehl" pitchFamily="34" charset="-79"/>
              </a:rPr>
              <a:t>I</a:t>
            </a:r>
          </a:p>
          <a:p>
            <a:pPr algn="ctr"/>
            <a:r>
              <a:rPr lang="it-IT" sz="60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FrankRuehl" pitchFamily="34" charset="-79"/>
                <a:cs typeface="FrankRuehl" pitchFamily="34" charset="-79"/>
              </a:rPr>
              <a:t>R</a:t>
            </a:r>
          </a:p>
          <a:p>
            <a:pPr algn="ctr"/>
            <a:r>
              <a:rPr lang="it-IT" sz="60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FrankRuehl" pitchFamily="34" charset="-79"/>
                <a:cs typeface="FrankRuehl" pitchFamily="34" charset="-79"/>
              </a:rPr>
              <a:t>A</a:t>
            </a:r>
          </a:p>
          <a:p>
            <a:pPr algn="ctr"/>
            <a:r>
              <a:rPr lang="it-IT" sz="60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FrankRuehl" pitchFamily="34" charset="-79"/>
                <a:cs typeface="FrankRuehl" pitchFamily="34" charset="-79"/>
              </a:rPr>
              <a:t>F</a:t>
            </a:r>
          </a:p>
          <a:p>
            <a:pPr algn="ctr"/>
            <a:r>
              <a:rPr lang="it-IT" sz="60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FrankRuehl" pitchFamily="34" charset="-79"/>
                <a:cs typeface="FrankRuehl" pitchFamily="34" charset="-79"/>
              </a:rPr>
              <a:t>F</a:t>
            </a:r>
          </a:p>
          <a:p>
            <a:pPr algn="ctr"/>
            <a:r>
              <a:rPr lang="it-IT" sz="60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FrankRuehl" pitchFamily="34" charset="-79"/>
                <a:cs typeface="FrankRuehl" pitchFamily="34" charset="-79"/>
              </a:rPr>
              <a:t>A</a:t>
            </a:r>
            <a:endParaRPr lang="it-IT" sz="6000" b="1" cap="none" spc="0" dirty="0">
              <a:ln/>
              <a:solidFill>
                <a:schemeClr val="accent1">
                  <a:lumMod val="75000"/>
                </a:schemeClr>
              </a:solidFill>
              <a:effectLst/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172400" y="0"/>
            <a:ext cx="740907" cy="65556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FrankRuehl" pitchFamily="34" charset="-79"/>
                <a:cs typeface="FrankRuehl" pitchFamily="34" charset="-79"/>
              </a:rPr>
              <a:t>G</a:t>
            </a:r>
          </a:p>
          <a:p>
            <a:pPr algn="ctr"/>
            <a:r>
              <a:rPr lang="it-IT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FrankRuehl" pitchFamily="34" charset="-79"/>
                <a:cs typeface="FrankRuehl" pitchFamily="34" charset="-79"/>
              </a:rPr>
              <a:t>I</a:t>
            </a:r>
          </a:p>
          <a:p>
            <a:pPr algn="ctr"/>
            <a:r>
              <a:rPr lang="it-IT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FrankRuehl" pitchFamily="34" charset="-79"/>
                <a:cs typeface="FrankRuehl" pitchFamily="34" charset="-79"/>
              </a:rPr>
              <a:t>R</a:t>
            </a:r>
          </a:p>
          <a:p>
            <a:pPr algn="ctr"/>
            <a:r>
              <a:rPr lang="it-IT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FrankRuehl" pitchFamily="34" charset="-79"/>
                <a:cs typeface="FrankRuehl" pitchFamily="34" charset="-79"/>
              </a:rPr>
              <a:t>A</a:t>
            </a:r>
          </a:p>
          <a:p>
            <a:pPr algn="ctr"/>
            <a:r>
              <a:rPr lang="it-IT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FrankRuehl" pitchFamily="34" charset="-79"/>
                <a:cs typeface="FrankRuehl" pitchFamily="34" charset="-79"/>
              </a:rPr>
              <a:t>F</a:t>
            </a:r>
          </a:p>
          <a:p>
            <a:pPr algn="ctr"/>
            <a:r>
              <a:rPr lang="it-IT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FrankRuehl" pitchFamily="34" charset="-79"/>
                <a:cs typeface="FrankRuehl" pitchFamily="34" charset="-79"/>
              </a:rPr>
              <a:t>F</a:t>
            </a:r>
          </a:p>
          <a:p>
            <a:pPr algn="ctr"/>
            <a:r>
              <a:rPr lang="it-IT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FrankRuehl" pitchFamily="34" charset="-79"/>
                <a:cs typeface="FrankRuehl" pitchFamily="34" charset="-79"/>
              </a:rPr>
              <a:t>E</a:t>
            </a:r>
            <a:endParaRPr lang="it-IT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FrankRuehl" pitchFamily="34" charset="-79"/>
              <a:cs typeface="FrankRuehl" pitchFamily="34" charset="-79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132</Words>
  <Application>Microsoft Office PowerPoint</Application>
  <PresentationFormat>Presentazione su schermo (4:3)</PresentationFormat>
  <Paragraphs>96</Paragraphs>
  <Slides>47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48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antonio</dc:creator>
  <cp:lastModifiedBy>antonio</cp:lastModifiedBy>
  <cp:revision>134</cp:revision>
  <dcterms:created xsi:type="dcterms:W3CDTF">2017-04-02T07:40:12Z</dcterms:created>
  <dcterms:modified xsi:type="dcterms:W3CDTF">2017-04-06T15:08:03Z</dcterms:modified>
</cp:coreProperties>
</file>