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9" r:id="rId23"/>
    <p:sldId id="281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70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32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54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2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83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5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3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33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778F-23F9-4604-8DF2-65674D03D01D}" type="datetimeFigureOut">
              <a:rPr lang="it-IT" smtClean="0"/>
              <a:t>21/08/2017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E1E0-9F80-41B7-9F1E-31D30891A3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721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548680"/>
            <a:ext cx="4071143" cy="55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6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7275"/>
            <a:ext cx="71628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28700"/>
            <a:ext cx="71818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2513"/>
            <a:ext cx="7162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66800"/>
            <a:ext cx="7134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33463"/>
            <a:ext cx="71532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047750"/>
            <a:ext cx="7115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57275"/>
            <a:ext cx="72104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042988"/>
            <a:ext cx="71342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33463"/>
            <a:ext cx="72199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7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52513"/>
            <a:ext cx="7153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076325"/>
            <a:ext cx="72104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66800"/>
            <a:ext cx="71532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47750"/>
            <a:ext cx="71723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2988"/>
            <a:ext cx="7143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047750"/>
            <a:ext cx="7191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6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066800"/>
            <a:ext cx="719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57275"/>
            <a:ext cx="72580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33463"/>
            <a:ext cx="71723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2038"/>
            <a:ext cx="71628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71563"/>
            <a:ext cx="71818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90613"/>
            <a:ext cx="71532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066800"/>
            <a:ext cx="719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Presentazione su schermo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Docente</cp:lastModifiedBy>
  <cp:revision>3</cp:revision>
  <dcterms:created xsi:type="dcterms:W3CDTF">2017-08-21T10:48:15Z</dcterms:created>
  <dcterms:modified xsi:type="dcterms:W3CDTF">2017-08-21T11:14:12Z</dcterms:modified>
</cp:coreProperties>
</file>