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2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40766-5FBB-4FBD-AA93-9690C51B2B5E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BE25-F32B-49DC-9167-2C887AEFC4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4972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40766-5FBB-4FBD-AA93-9690C51B2B5E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BE25-F32B-49DC-9167-2C887AEFC4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1485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40766-5FBB-4FBD-AA93-9690C51B2B5E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BE25-F32B-49DC-9167-2C887AEFC4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2146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40766-5FBB-4FBD-AA93-9690C51B2B5E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BE25-F32B-49DC-9167-2C887AEFC4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6840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40766-5FBB-4FBD-AA93-9690C51B2B5E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BE25-F32B-49DC-9167-2C887AEFC4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6772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40766-5FBB-4FBD-AA93-9690C51B2B5E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BE25-F32B-49DC-9167-2C887AEFC4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5523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40766-5FBB-4FBD-AA93-9690C51B2B5E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BE25-F32B-49DC-9167-2C887AEFC4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2011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40766-5FBB-4FBD-AA93-9690C51B2B5E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BE25-F32B-49DC-9167-2C887AEFC4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8512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40766-5FBB-4FBD-AA93-9690C51B2B5E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BE25-F32B-49DC-9167-2C887AEFC4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4819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40766-5FBB-4FBD-AA93-9690C51B2B5E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BE25-F32B-49DC-9167-2C887AEFC4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7057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40766-5FBB-4FBD-AA93-9690C51B2B5E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BE25-F32B-49DC-9167-2C887AEFC4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4733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40766-5FBB-4FBD-AA93-9690C51B2B5E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BBE25-F32B-49DC-9167-2C887AEFC4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469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  <p:sndAc>
          <p:stSnd>
            <p:snd r:embed="rId13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jpe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359621" y="2498973"/>
            <a:ext cx="14782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PON</a:t>
            </a:r>
          </a:p>
        </p:txBody>
      </p:sp>
      <p:sp>
        <p:nvSpPr>
          <p:cNvPr id="5" name="Rettangolo 4"/>
          <p:cNvSpPr/>
          <p:nvPr/>
        </p:nvSpPr>
        <p:spPr>
          <a:xfrm>
            <a:off x="1100624" y="3429000"/>
            <a:ext cx="23070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FIGURE</a:t>
            </a:r>
          </a:p>
        </p:txBody>
      </p:sp>
      <p:sp>
        <p:nvSpPr>
          <p:cNvPr id="6" name="Rettangolo 5"/>
          <p:cNvSpPr/>
          <p:nvPr/>
        </p:nvSpPr>
        <p:spPr>
          <a:xfrm>
            <a:off x="774920" y="4338935"/>
            <a:ext cx="30134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PARLANTI</a:t>
            </a:r>
          </a:p>
        </p:txBody>
      </p:sp>
      <p:sp>
        <p:nvSpPr>
          <p:cNvPr id="7" name="Rettangolo 6"/>
          <p:cNvSpPr/>
          <p:nvPr/>
        </p:nvSpPr>
        <p:spPr>
          <a:xfrm>
            <a:off x="797001" y="1344152"/>
            <a:ext cx="27125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3600" b="1" dirty="0">
                <a:ln/>
                <a:solidFill>
                  <a:schemeClr val="accent4"/>
                </a:solidFill>
              </a:rPr>
              <a:t>I.C. Penna</a:t>
            </a:r>
          </a:p>
          <a:p>
            <a:pPr algn="ctr"/>
            <a:r>
              <a:rPr lang="it-IT" sz="3600" b="1" dirty="0">
                <a:ln/>
                <a:solidFill>
                  <a:schemeClr val="accent4"/>
                </a:solidFill>
              </a:rPr>
              <a:t>di Battipaglia</a:t>
            </a:r>
          </a:p>
        </p:txBody>
      </p:sp>
      <p:sp>
        <p:nvSpPr>
          <p:cNvPr id="8" name="Rettangolo 7"/>
          <p:cNvSpPr/>
          <p:nvPr/>
        </p:nvSpPr>
        <p:spPr>
          <a:xfrm>
            <a:off x="518165" y="588764"/>
            <a:ext cx="327020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A.S. 2017/18</a:t>
            </a:r>
          </a:p>
        </p:txBody>
      </p:sp>
      <p:sp>
        <p:nvSpPr>
          <p:cNvPr id="10" name="Rettangolo 9"/>
          <p:cNvSpPr/>
          <p:nvPr/>
        </p:nvSpPr>
        <p:spPr>
          <a:xfrm>
            <a:off x="437353" y="6464588"/>
            <a:ext cx="3959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Proff. Bruno Roberta – Marrocco Cecilia</a:t>
            </a:r>
          </a:p>
        </p:txBody>
      </p:sp>
    </p:spTree>
    <p:extLst>
      <p:ext uri="{BB962C8B-B14F-4D97-AF65-F5344CB8AC3E}">
        <p14:creationId xmlns:p14="http://schemas.microsoft.com/office/powerpoint/2010/main" val="31488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055223" y="2072833"/>
            <a:ext cx="799011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Filastrocca di </a:t>
            </a:r>
            <a:r>
              <a:rPr lang="it-IT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geometria</a:t>
            </a:r>
            <a:br>
              <a:rPr lang="it-IT" sz="4800" b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4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fissa le formule in mente mia!</a:t>
            </a:r>
            <a:br>
              <a:rPr lang="it-IT" sz="4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4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Aiutato dalla </a:t>
            </a:r>
            <a:r>
              <a:rPr lang="it-IT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fantasia</a:t>
            </a:r>
            <a:br>
              <a:rPr lang="it-IT" sz="4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4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imparo presto e in </a:t>
            </a:r>
            <a:r>
              <a:rPr lang="it-IT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allegria</a:t>
            </a:r>
            <a:r>
              <a:rPr lang="it-IT" sz="4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b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dirty="0"/>
          </a:p>
        </p:txBody>
      </p:sp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560" y="5606142"/>
            <a:ext cx="609600" cy="6096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A96376F-C1CE-4740-9AA7-604C640FC1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720622" cy="272062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B5B1992-71CD-4B9C-A485-136B8CF318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99" y="4027310"/>
            <a:ext cx="2830689" cy="283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98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5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05393" y="685800"/>
            <a:ext cx="10842171" cy="391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52352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L' area del </a:t>
            </a:r>
            <a:r>
              <a:rPr kumimoji="0" lang="it-IT" altLang="it-IT" sz="4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rettangolo</a:t>
            </a:r>
            <a:r>
              <a:rPr kumimoji="0" lang="it-IT" altLang="it-IT" sz="4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è con certezza</a:t>
            </a:r>
            <a:br>
              <a:rPr kumimoji="0" lang="it-IT" altLang="it-IT" sz="4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</a:br>
            <a:r>
              <a:rPr kumimoji="0" lang="it-IT" altLang="it-IT" sz="4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il prodotto tra la base e l'altezza </a:t>
            </a:r>
            <a:endParaRPr kumimoji="0" lang="it-IT" altLang="it-IT" sz="48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suoi lati sono uguali a due a due</a:t>
            </a:r>
            <a:endParaRPr lang="it-IT" altLang="it-IT" sz="4800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8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perciò  perimetro: base più altezza per due</a:t>
            </a:r>
            <a:r>
              <a:rPr lang="it-IT" altLang="it-IT" sz="4800" dirty="0">
                <a:solidFill>
                  <a:srgbClr val="0070C0"/>
                </a:solidFill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6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501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41132" y="5606143"/>
            <a:ext cx="609600" cy="6096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399" y="4165825"/>
            <a:ext cx="3644298" cy="20499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88366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9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22512" y="0"/>
            <a:ext cx="967957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sapere l’area del </a:t>
            </a:r>
            <a:r>
              <a:rPr lang="it-IT" sz="4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quadrato</a:t>
            </a:r>
            <a:br>
              <a:rPr lang="it-IT" sz="4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4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basta fare lato per lato</a:t>
            </a:r>
            <a:br>
              <a:rPr lang="it-IT" sz="4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4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se il perimetro vuoi calcolare</a:t>
            </a:r>
            <a:br>
              <a:rPr lang="it-IT" sz="4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4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lato per quattro dovrai moltiplicare</a:t>
            </a:r>
            <a:endParaRPr lang="it-IT" sz="4800" dirty="0"/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8720" y="5279572"/>
            <a:ext cx="609600" cy="6096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36" y="3117942"/>
            <a:ext cx="6178731" cy="3475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82850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66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400595" y="0"/>
            <a:ext cx="1163900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</a:t>
            </a:r>
            <a:r>
              <a:rPr lang="it-IT" sz="4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rombo,</a:t>
            </a:r>
            <a:r>
              <a:rPr lang="it-IT" sz="4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le diagonali moltiplicherai,</a:t>
            </a:r>
            <a:br>
              <a:rPr lang="it-IT" sz="4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4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diviso due farai, l’area troverai </a:t>
            </a:r>
            <a:br>
              <a:rPr lang="it-IT" sz="4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4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non scordare lato per quattro</a:t>
            </a:r>
            <a:br>
              <a:rPr lang="it-IT" sz="4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4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vuoi che il perimetro sia presto fatto!</a:t>
            </a:r>
            <a:endParaRPr lang="it-IT" sz="4800" dirty="0">
              <a:solidFill>
                <a:srgbClr val="0070C0"/>
              </a:solidFill>
            </a:endParaRP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325" y="4914900"/>
            <a:ext cx="609600" cy="6096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144" y="3195501"/>
            <a:ext cx="6113417" cy="34387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2162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126376" y="1757682"/>
            <a:ext cx="98711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dividi per due la base per l' altezza </a:t>
            </a:r>
            <a:br>
              <a:rPr lang="it-IT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</a:t>
            </a:r>
            <a:r>
              <a:rPr lang="it-IT" sz="3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triangolo</a:t>
            </a:r>
            <a:r>
              <a:rPr lang="it-IT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avrai l'area con certezza</a:t>
            </a:r>
            <a:br>
              <a:rPr lang="it-IT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il perimetro dovrai sommare </a:t>
            </a:r>
            <a:br>
              <a:rPr lang="it-IT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tutti e tre i lati senza esitare </a:t>
            </a:r>
            <a:endParaRPr lang="it-IT" sz="3600" dirty="0">
              <a:solidFill>
                <a:srgbClr val="0070C0"/>
              </a:solidFill>
            </a:endParaRP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8400" y="4838700"/>
            <a:ext cx="609600" cy="6096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4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14251" y="1039226"/>
            <a:ext cx="106941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L'area del 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trapezio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non da' sempre il ventidue</a:t>
            </a:r>
            <a:b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 è base maggiore più base minore per altezza diviso due</a:t>
            </a:r>
            <a:b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perimetro è invece facile assai: somma i suoi lati e lo troverai!</a:t>
            </a:r>
            <a:endParaRPr lang="it-IT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451" y="629923"/>
            <a:ext cx="609600" cy="6096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31" y="2808425"/>
            <a:ext cx="10058400" cy="335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26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3D13D7A-A1D8-4906-B495-757EA58C4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423" y="0"/>
            <a:ext cx="10171288" cy="68580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C1C5794-DE36-4F20-B2B1-BA6C78492C1C}"/>
              </a:ext>
            </a:extLst>
          </p:cNvPr>
          <p:cNvSpPr/>
          <p:nvPr/>
        </p:nvSpPr>
        <p:spPr>
          <a:xfrm>
            <a:off x="894908" y="3701112"/>
            <a:ext cx="25451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Grazie…</a:t>
            </a:r>
          </a:p>
        </p:txBody>
      </p:sp>
    </p:spTree>
    <p:extLst>
      <p:ext uri="{BB962C8B-B14F-4D97-AF65-F5344CB8AC3E}">
        <p14:creationId xmlns:p14="http://schemas.microsoft.com/office/powerpoint/2010/main" val="2020686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67</Words>
  <Application>Microsoft Office PowerPoint</Application>
  <PresentationFormat>Widescreen</PresentationFormat>
  <Paragraphs>17</Paragraphs>
  <Slides>8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Cambria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Windows</dc:creator>
  <cp:lastModifiedBy>User</cp:lastModifiedBy>
  <cp:revision>21</cp:revision>
  <dcterms:created xsi:type="dcterms:W3CDTF">2018-07-05T07:34:08Z</dcterms:created>
  <dcterms:modified xsi:type="dcterms:W3CDTF">2018-07-18T13:59:07Z</dcterms:modified>
</cp:coreProperties>
</file>