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A6F601-BCA0-428B-82C5-6E0D0E294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BA4B75-1CDD-4996-8EF1-614BA63EF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ECD8C4-5F86-4751-B751-1D206BAA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E3F68D-4111-41A6-8158-A683F2E3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D0A8E9-7735-4906-A39A-4035F84B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94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DF8B78-CFFA-4904-9861-40D89C71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2FCF99-35DF-4716-9393-C32CC4C82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109514-5400-4347-8969-5AC98D82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AF8530-376B-4DE3-B7AB-39DB1DA9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ADAE44-C1A7-434D-9B35-A21BEF13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0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A28921B-081C-4BCE-AABB-15E92348C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FA06B8-46F9-4D86-BB42-A79B0A825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4E8DBE-93F3-422D-B848-378207BE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1B0491-CA15-481F-B34C-171D14E2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FF2B00-9F01-4AAF-8F9A-46C217E5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64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A7B8AB-52A9-4D56-B995-52946B35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95D5DA-7850-47D9-8A6E-653963B89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69AD82-0AAA-4713-9326-49AB2716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5B09AD-74AF-4CF7-990D-A499A201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811C7-80B7-4E27-87F8-A084C157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04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F7CCB-64DB-402B-B3CD-1C71FF07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AD1C3B-57ED-4567-908B-51FA6113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A78383-B65C-44F5-840E-C6DCDD58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1EA119-1CB0-4DBA-AB29-FA38ACC5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E8D0DC-6BC8-44AC-B28C-6FE65DDC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67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31B59D-3A38-44E0-B8EF-F275F6EF6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09CB49-DB87-4BDB-AEC8-A7E0AE020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2AFADB-8594-4EB5-A2C4-1F227261E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8AFC53-80E1-4C08-93E3-EE553D2A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878ACF-6C1B-4362-AC91-34F92B20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2FEA3D-793F-4652-8CDA-A997D7D7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87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CEFB31-7DA7-438D-A962-018E09089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B6FC6C-4D77-4F33-A326-7ED18A27E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9DD1E7-4F66-495B-A70A-69C4947AB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1402C81-55AA-4229-BCE2-8A663E51A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755F7C0-BEB4-48AE-B6D0-776BFB04D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5F51B4-904C-4C13-959D-19C473A8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CD8559F-7943-44E2-8ABB-2F68A760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DDF842-8D7E-4F35-B121-D13DDBBB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09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E1C127-774B-4E96-8E0B-FD56E05B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76B704-F854-4D84-9EA4-D9C39F8B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673E3B-27D7-4499-8DEE-EB1F5C79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8475AF-79E1-48B0-A7E4-623C0298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71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03A5A9-2E81-4F4B-9861-3C82AD93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BFF99D-16F3-4988-BA17-AD6802EA6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E1D4B7-441B-482A-9164-9DC19A3F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9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2CB37-9F46-4349-8937-8FE19D39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F577EA-D09B-4596-BB01-3AC7BC751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35D3D8-65BD-44C6-85FB-9F00B80AD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C171D6-522E-4083-8C6D-44A60F92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8B9C2-4585-4485-95CD-85EA9CB4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E04F16-B044-4C4A-B8D5-36ED2423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02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608D5-4350-488E-9454-6C6FE5DC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A00EF6-70DA-47B0-A897-6ACEEED75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393ABD-6345-4C0A-A366-77F0251D9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121ACF-637F-41D2-B3A8-BA47CCEB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37A3A9-CD54-40E6-BACF-515AC2C1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59CA5C-B907-4683-A044-34326C38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67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D559536-97D0-4888-B623-B3093936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62B1F5-9806-4196-B842-3CEF0527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1CEA74-BBE0-4ADE-93D0-0C7289D43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79EEA-8565-4985-BA52-31B6BDEEEC61}" type="datetimeFigureOut">
              <a:rPr lang="it-IT" smtClean="0"/>
              <a:t>25/12/20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7F1624-7D1E-491D-89C8-733E76234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D5F449-C246-4035-AECD-49B3DBBC0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DC0A6-45FB-48FC-9F33-042C2164D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81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frizzbe.com/index.php/2016/12/04/albero-di-natale-a-prova-di-bimbi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hyperlink" Target="https://morenafanti.wordpress.com/2013/11/15/il-natale-e-quasi-chiuso/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3D6DE8-0E3E-42A6-B881-C1F34135A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417" r="5689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24C216-940C-4BEC-9F8E-46181D9DC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4346917"/>
            <a:ext cx="5505814" cy="2055152"/>
          </a:xfrm>
        </p:spPr>
        <p:txBody>
          <a:bodyPr anchor="b">
            <a:normAutofit/>
          </a:bodyPr>
          <a:lstStyle/>
          <a:p>
            <a:r>
              <a:rPr lang="it-IT" sz="4100" dirty="0">
                <a:latin typeface="Algerian" panose="04020705040A02060702" pitchFamily="82" charset="0"/>
              </a:rPr>
              <a:t>UN NATALE DIVERSO MA CON IL CUORE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7EC433-9182-456E-BB8F-B4EF1ED81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6343650" y="6356350"/>
            <a:ext cx="45719" cy="45719"/>
          </a:xfrm>
        </p:spPr>
        <p:txBody>
          <a:bodyPr>
            <a:normAutofit fontScale="25000" lnSpcReduction="20000"/>
          </a:bodyPr>
          <a:lstStyle/>
          <a:p>
            <a:pPr algn="l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0EAF64-256B-4F0F-BEB5-6F71C81C2F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8874" r="-1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FAE610-44C3-4B68-B765-AD62411C6FA2}"/>
              </a:ext>
            </a:extLst>
          </p:cNvPr>
          <p:cNvSpPr txBox="1"/>
          <p:nvPr/>
        </p:nvSpPr>
        <p:spPr>
          <a:xfrm>
            <a:off x="9359173" y="6870700"/>
            <a:ext cx="28328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5" tooltip="https://morenafanti.wordpress.com/2013/11/15/il-natale-e-quasi-chius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BDD699-687A-40AD-B73E-465C7D173198}"/>
              </a:ext>
            </a:extLst>
          </p:cNvPr>
          <p:cNvSpPr txBox="1"/>
          <p:nvPr/>
        </p:nvSpPr>
        <p:spPr>
          <a:xfrm>
            <a:off x="6513646" y="6870700"/>
            <a:ext cx="28328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7" tooltip="https://www.frizzbe.com/index.php/2016/12/04/albero-di-natale-a-prova-di-bimb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10" name="Mariah Carey - All I Want for Christmas Is You (Make My Wish Come True Edition)" descr="Mariah Carey - All I Want for Christmas Is You (Make My Wish Come True Edition)">
            <a:hlinkClick r:id="" action="ppaction://media"/>
            <a:extLst>
              <a:ext uri="{FF2B5EF4-FFF2-40B4-BE49-F238E27FC236}">
                <a16:creationId xmlns:a16="http://schemas.microsoft.com/office/drawing/2014/main" id="{B6B5F481-41B1-8945-8CA8-49B9D615A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" y="-1055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794BAA-9806-481D-B63E-74FC6C94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MANUEL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996B9BE-6823-42A7-800E-CFE2ED127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8" y="1690688"/>
            <a:ext cx="4381039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BEF319-62D0-4BEF-B83F-C760AE06E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78" y="265042"/>
            <a:ext cx="5993894" cy="6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7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11EE75-A2D1-474B-8AA8-A2E10780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MARIO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80CC063-231C-4AA2-9CFE-9A58E45AC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9" y="1690687"/>
            <a:ext cx="4017144" cy="449807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60D645-19DC-4F4F-B3EA-CD46A5B9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81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3373A9-2C31-43A4-B6CF-FB20BCF2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DONATO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7CF9EE3-5FFC-4E1C-A7DB-CEFAE96AE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3" y="1674123"/>
            <a:ext cx="3635710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2F75495-AED1-423B-BC46-C8094C23E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18" y="365126"/>
            <a:ext cx="7166111" cy="63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CC627-A501-4458-AB3C-DDDD3E73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FRANCESCO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A847AD2-C548-4424-AFE6-C3B6A67E9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1547328"/>
            <a:ext cx="3845109" cy="469444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85AC33-D216-4E05-9F01-4FB88876C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4" y="182562"/>
            <a:ext cx="634779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4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E5D1AB-61E4-4F22-AED9-31F86286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MOMENTI RICREATIVI ONLINE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F8483D6-B985-49E8-8FB0-D5E4B197D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6" y="1340714"/>
            <a:ext cx="3548915" cy="208828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67F7FE-B98C-40C3-969F-B530E1BD0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6" y="3844685"/>
            <a:ext cx="4439478" cy="26481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0009148-2C75-44F4-B4B4-EA78AC90F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78" y="1340714"/>
            <a:ext cx="5486400" cy="266725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191FAFE-DE9D-410C-BB09-FDE305D50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4209809"/>
            <a:ext cx="4966252" cy="25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39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8058D-EDF8-45E2-8646-5657DC42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727713" cy="13255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773427-5B06-4403-8D7C-119C8B09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2" y="102842"/>
            <a:ext cx="5577831" cy="277288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24BD0C1-A0B2-4490-9037-D997AF3C1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48" y="102842"/>
            <a:ext cx="4876800" cy="35847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20341F5-8F59-4A07-A7A1-043218F0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3322429"/>
            <a:ext cx="4731026" cy="31704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493EF8B-D14C-48FE-9364-A1831F504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9" y="3879437"/>
            <a:ext cx="5340626" cy="28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AC5E9E-7C94-4EBA-BA12-18A532CB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15748" cy="13255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9EA855-045E-4CA3-A7B9-A5BEB6314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4" y="106018"/>
            <a:ext cx="4676684" cy="266368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2F631A-E153-4FA4-B17D-2CD799E3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9" y="3028811"/>
            <a:ext cx="5141843" cy="35979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80729F-F749-4588-B5F0-EEE6EB4BC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18" y="298174"/>
            <a:ext cx="5227984" cy="43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4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008DDC-9F7C-44B6-BF05-0882CB99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37104" cy="170221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lgerian" panose="04020705040A02060702" pitchFamily="82" charset="0"/>
              </a:rPr>
              <a:t>BUON NATALE DALLE MAESTRE ROSA, CARMELA,AURORA,ANTONELLA E ROSANNA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6AB788B-082A-4334-9AFC-EE3FC6A17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2306638"/>
            <a:ext cx="4863548" cy="4359205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3324624-B659-40B8-9DC8-29A34A157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3" y="1955455"/>
            <a:ext cx="5611161" cy="47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0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18CB80-2963-4B6C-B898-9DB8E7D8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latin typeface="Algerian" panose="04020705040A02060702" pitchFamily="82" charset="0"/>
              </a:rPr>
              <a:t>CLASSE V^A ISTITUTO SANDRO PENNA VIA PARMENIDE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997CF7B1-12B0-47F3-B9FD-EC5FBC7C9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7BE2197-26C0-456C-9E07-8C1D993A2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96" y="2057401"/>
            <a:ext cx="4062620" cy="398559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8BC05BF-9DC5-4349-ACDC-D3B9E3577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56" y="132522"/>
            <a:ext cx="6877879" cy="641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80DD3FC9-E885-49CD-9A37-A14E39CE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83919" y="681037"/>
            <a:ext cx="10009368" cy="1009651"/>
          </a:xfrm>
        </p:spPr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FRANCESCA  </a:t>
            </a:r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DA7B192B-D9E4-4DED-A12B-6A83CE1EA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" y="1457739"/>
            <a:ext cx="4638262" cy="5141843"/>
          </a:xfr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C02DED9-B0D5-416A-8070-07F617F59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03" y="681037"/>
            <a:ext cx="6096851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01AE4-465A-400B-BCF2-82FA9CAC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LUCA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D19786-5DF7-48A9-8534-8199C27B2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378226"/>
            <a:ext cx="4837044" cy="530087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9CCF7E-7786-4E49-AE61-EF961C198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85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3A474-0FC1-4C30-AFDC-1E28073BF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MATTIA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C82B8B-9735-41F7-9EAA-0B23B8DC0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690688"/>
            <a:ext cx="4439478" cy="489564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CC8EC3-3E6B-43DE-981F-A693E39E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38" y="365125"/>
            <a:ext cx="6457950" cy="6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2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69D7-2877-441E-B13D-7BBAD884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FATIMA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66B1F89-EC0E-470F-A81E-25473C460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4" y="1298712"/>
            <a:ext cx="4232058" cy="540688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3C673D-B508-4633-9B4B-AB5DF214D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06" y="251791"/>
            <a:ext cx="6858000" cy="64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7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CF988-67E4-4B08-A555-FEC752DC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ANDREA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B9F32C-1E83-4359-819B-147DB8985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3" y="1457739"/>
            <a:ext cx="4002156" cy="503513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B56140-BA1A-4E35-B0EF-2D67A92DF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48" y="365125"/>
            <a:ext cx="68580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6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B7AE6-85D3-41AD-89B4-E47B3F28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CIRO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B5E2A7-7750-4542-8849-D9BE500C0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1" y="1484243"/>
            <a:ext cx="4045007" cy="500863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8451DB0-E715-4E12-879E-6CE6AD573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06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957E9D-5A6D-4B96-B0E4-98451A52A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lgerian" panose="04020705040A02060702" pitchFamily="82" charset="0"/>
              </a:rPr>
              <a:t>CHIARA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19EEF8A-6468-431B-9F62-EE500B942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7" y="1510747"/>
            <a:ext cx="3487056" cy="478403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6436EE5-60E4-4A27-9D6B-05B2AC87D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22" y="106018"/>
            <a:ext cx="6858000" cy="65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163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67</Words>
  <Application>Microsoft Macintosh PowerPoint</Application>
  <PresentationFormat>Widescreen</PresentationFormat>
  <Paragraphs>17</Paragraphs>
  <Slides>17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Algerian</vt:lpstr>
      <vt:lpstr>Arial</vt:lpstr>
      <vt:lpstr>Calibri</vt:lpstr>
      <vt:lpstr>Calibri Light</vt:lpstr>
      <vt:lpstr>Tema di Office</vt:lpstr>
      <vt:lpstr>UN NATALE DIVERSO MA CON IL CUORE</vt:lpstr>
      <vt:lpstr>CLASSE V^A ISTITUTO SANDRO PENNA VIA PARMENIDE</vt:lpstr>
      <vt:lpstr>FRANCESCA  </vt:lpstr>
      <vt:lpstr>LUCA</vt:lpstr>
      <vt:lpstr>MATTIA</vt:lpstr>
      <vt:lpstr>FATIMA</vt:lpstr>
      <vt:lpstr>ANDREA</vt:lpstr>
      <vt:lpstr>CIRO</vt:lpstr>
      <vt:lpstr>CHIARA</vt:lpstr>
      <vt:lpstr>MANUEL</vt:lpstr>
      <vt:lpstr>MARIO</vt:lpstr>
      <vt:lpstr>DONATO</vt:lpstr>
      <vt:lpstr>FRANCESCO</vt:lpstr>
      <vt:lpstr>MOMENTI RICREATIVI ONLINE</vt:lpstr>
      <vt:lpstr>Presentazione standard di PowerPoint</vt:lpstr>
      <vt:lpstr>Presentazione standard di PowerPoint</vt:lpstr>
      <vt:lpstr>BUON NATALE DALLE MAESTRE ROSA, CARMELA,AURORA,ANTONELLA E ROSANNA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NATALE DIVERSO MA CON IL CUORE</dc:title>
  <dc:creator>ROSA MALINCONICO</dc:creator>
  <cp:lastModifiedBy>Microsoft Office User</cp:lastModifiedBy>
  <cp:revision>11</cp:revision>
  <dcterms:created xsi:type="dcterms:W3CDTF">2020-12-24T10:21:55Z</dcterms:created>
  <dcterms:modified xsi:type="dcterms:W3CDTF">2020-12-25T06:28:46Z</dcterms:modified>
</cp:coreProperties>
</file>