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84" r:id="rId6"/>
    <p:sldId id="285" r:id="rId7"/>
    <p:sldId id="287" r:id="rId8"/>
    <p:sldId id="288" r:id="rId9"/>
    <p:sldId id="289" r:id="rId10"/>
    <p:sldId id="290" r:id="rId11"/>
    <p:sldId id="291" r:id="rId12"/>
    <p:sldId id="29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11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80" d="100"/>
          <a:sy n="80" d="100"/>
        </p:scale>
        <p:origin x="5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D6585C-C9F0-4DEC-AFC0-E3158FFB868A}" type="datetimeFigureOut">
              <a:rPr lang="it-IT" smtClean="0"/>
              <a:t>06/01/2022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288969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D6585C-C9F0-4DEC-AFC0-E3158FFB868A}" type="datetimeFigureOut">
              <a:rPr lang="it-IT" smtClean="0"/>
              <a:t>06/01/2022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199832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D6585C-C9F0-4DEC-AFC0-E3158FFB868A}" type="datetimeFigureOut">
              <a:rPr lang="it-IT" smtClean="0"/>
              <a:t>06/01/2022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314283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D6585C-C9F0-4DEC-AFC0-E3158FFB868A}" type="datetimeFigureOut">
              <a:rPr lang="it-IT" smtClean="0"/>
              <a:t>06/01/2022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56668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D6585C-C9F0-4DEC-AFC0-E3158FFB868A}" type="datetimeFigureOut">
              <a:rPr lang="it-IT" smtClean="0"/>
              <a:t>06/01/2022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151244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D6585C-C9F0-4DEC-AFC0-E3158FFB868A}" type="datetimeFigureOut">
              <a:rPr lang="it-IT" smtClean="0"/>
              <a:t>06/01/2022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7196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D6585C-C9F0-4DEC-AFC0-E3158FFB868A}" type="datetimeFigureOut">
              <a:rPr lang="it-IT" smtClean="0"/>
              <a:t>06/01/2022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249648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D6585C-C9F0-4DEC-AFC0-E3158FFB868A}" type="datetimeFigureOut">
              <a:rPr lang="it-IT" smtClean="0"/>
              <a:t>06/01/2022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402158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D6585C-C9F0-4DEC-AFC0-E3158FFB868A}" type="datetimeFigureOut">
              <a:rPr lang="it-IT" smtClean="0"/>
              <a:t>06/01/2022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62453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D6585C-C9F0-4DEC-AFC0-E3158FFB868A}" type="datetimeFigureOut">
              <a:rPr lang="it-IT" smtClean="0"/>
              <a:t>06/01/2022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55368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D6585C-C9F0-4DEC-AFC0-E3158FFB868A}" type="datetimeFigureOut">
              <a:rPr lang="it-IT" smtClean="0"/>
              <a:t>06/01/2022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7BA2F8B-0662-47E6-99C0-D105D9ECA90C}" type="slidenum">
              <a:rPr lang="it-IT" smtClean="0"/>
              <a:t>‹N›</a:t>
            </a:fld>
            <a:endParaRPr lang="it-IT"/>
          </a:p>
        </p:txBody>
      </p:sp>
    </p:spTree>
    <p:extLst>
      <p:ext uri="{BB962C8B-B14F-4D97-AF65-F5344CB8AC3E}">
        <p14:creationId xmlns:p14="http://schemas.microsoft.com/office/powerpoint/2010/main" val="240067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6585C-C9F0-4DEC-AFC0-E3158FFB868A}" type="datetimeFigureOut">
              <a:rPr lang="it-IT" smtClean="0"/>
              <a:t>06/01/2022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A2F8B-0662-47E6-99C0-D105D9ECA90C}" type="slidenum">
              <a:rPr lang="it-IT" smtClean="0"/>
              <a:t>‹N›</a:t>
            </a:fld>
            <a:endParaRPr lang="it-IT"/>
          </a:p>
        </p:txBody>
      </p:sp>
    </p:spTree>
    <p:extLst>
      <p:ext uri="{BB962C8B-B14F-4D97-AF65-F5344CB8AC3E}">
        <p14:creationId xmlns:p14="http://schemas.microsoft.com/office/powerpoint/2010/main" val="42252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Documento_di_Microsoft_Word1.docx"/></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88177" y="593766"/>
            <a:ext cx="8087096" cy="4168240"/>
          </a:xfrm>
        </p:spPr>
        <p:txBody>
          <a:bodyPr/>
          <a:lstStyle/>
          <a:p>
            <a:endParaRPr lang="it-IT" dirty="0"/>
          </a:p>
        </p:txBody>
      </p:sp>
      <p:graphicFrame>
        <p:nvGraphicFramePr>
          <p:cNvPr id="9" name="Oggetto 8"/>
          <p:cNvGraphicFramePr>
            <a:graphicFrameLocks noChangeAspect="1"/>
          </p:cNvGraphicFramePr>
          <p:nvPr>
            <p:extLst>
              <p:ext uri="{D42A27DB-BD31-4B8C-83A1-F6EECF244321}">
                <p14:modId xmlns:p14="http://schemas.microsoft.com/office/powerpoint/2010/main" val="3240500826"/>
              </p:ext>
            </p:extLst>
          </p:nvPr>
        </p:nvGraphicFramePr>
        <p:xfrm>
          <a:off x="1888177" y="700644"/>
          <a:ext cx="8843786" cy="3954484"/>
        </p:xfrm>
        <a:graphic>
          <a:graphicData uri="http://schemas.openxmlformats.org/presentationml/2006/ole">
            <mc:AlternateContent xmlns:mc="http://schemas.openxmlformats.org/markup-compatibility/2006">
              <mc:Choice xmlns:v="urn:schemas-microsoft-com:vml" Requires="v">
                <p:oleObj spid="_x0000_s1099" name="Documento" r:id="rId4" imgW="6120457" imgH="8682432" progId="Word.Document.12">
                  <p:embed/>
                </p:oleObj>
              </mc:Choice>
              <mc:Fallback>
                <p:oleObj name="Documento" r:id="rId4" imgW="6120457" imgH="8682432" progId="Word.Document.12">
                  <p:embed/>
                  <p:pic>
                    <p:nvPicPr>
                      <p:cNvPr id="0" name=""/>
                      <p:cNvPicPr/>
                      <p:nvPr/>
                    </p:nvPicPr>
                    <p:blipFill>
                      <a:blip r:embed="rId5"/>
                      <a:stretch>
                        <a:fillRect/>
                      </a:stretch>
                    </p:blipFill>
                    <p:spPr>
                      <a:xfrm>
                        <a:off x="1888177" y="700644"/>
                        <a:ext cx="8843786" cy="3954484"/>
                      </a:xfrm>
                      <a:prstGeom prst="rect">
                        <a:avLst/>
                      </a:prstGeom>
                    </p:spPr>
                  </p:pic>
                </p:oleObj>
              </mc:Fallback>
            </mc:AlternateContent>
          </a:graphicData>
        </a:graphic>
      </p:graphicFrame>
    </p:spTree>
    <p:extLst>
      <p:ext uri="{BB962C8B-B14F-4D97-AF65-F5344CB8AC3E}">
        <p14:creationId xmlns:p14="http://schemas.microsoft.com/office/powerpoint/2010/main" val="254767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b="1" dirty="0" smtClean="0"/>
              <a:t>Creazione dello stivale in pixel art</a:t>
            </a:r>
            <a:endParaRPr lang="it-IT" sz="5400" b="1"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42130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253061"/>
          </a:xfrm>
        </p:spPr>
        <p:txBody>
          <a:bodyPr>
            <a:noAutofit/>
          </a:bodyPr>
          <a:lstStyle/>
          <a:p>
            <a:pPr algn="ctr"/>
            <a:r>
              <a:rPr lang="it-IT" b="1" dirty="0" smtClean="0"/>
              <a:t>Il nostro viaggio non è finito ma comincia ora…</a:t>
            </a:r>
            <a:endParaRPr lang="it-IT" b="1"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001925" y="1580926"/>
            <a:ext cx="5801784" cy="4351338"/>
          </a:xfrm>
        </p:spPr>
      </p:pic>
    </p:spTree>
    <p:extLst>
      <p:ext uri="{BB962C8B-B14F-4D97-AF65-F5344CB8AC3E}">
        <p14:creationId xmlns:p14="http://schemas.microsoft.com/office/powerpoint/2010/main" val="280252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a:t>E</a:t>
            </a:r>
            <a:r>
              <a:rPr lang="it-IT" sz="5400" b="1" dirty="0" smtClean="0"/>
              <a:t>cco la nostra meravigliosa Italia!!!</a:t>
            </a:r>
            <a:endParaRPr lang="it-IT" sz="5400" b="1"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16337" y="1820095"/>
            <a:ext cx="5801784" cy="4351338"/>
          </a:xfr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93" y="1313834"/>
            <a:ext cx="4198310" cy="4874463"/>
          </a:xfrm>
          <a:prstGeom prst="rect">
            <a:avLst/>
          </a:prstGeom>
        </p:spPr>
      </p:pic>
    </p:spTree>
    <p:extLst>
      <p:ext uri="{BB962C8B-B14F-4D97-AF65-F5344CB8AC3E}">
        <p14:creationId xmlns:p14="http://schemas.microsoft.com/office/powerpoint/2010/main" val="188060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4"/>
            <a:ext cx="10591800" cy="4485171"/>
          </a:xfrm>
        </p:spPr>
        <p:txBody>
          <a:bodyPr>
            <a:normAutofit/>
          </a:bodyPr>
          <a:lstStyle/>
          <a:p>
            <a:pPr algn="just"/>
            <a:r>
              <a:rPr lang="it-IT" dirty="0" smtClean="0"/>
              <a:t>L’ attività svolta ha interessato le classi VB e VC della Scuola Primaria «Giovanni XXIII» dell’ I.C. Sandro Penna di Battipaglia. Nella prima parte gli alunni hanno partecipato al «</a:t>
            </a:r>
            <a:r>
              <a:rPr lang="it-IT" dirty="0" err="1" smtClean="0"/>
              <a:t>CodyTrip</a:t>
            </a:r>
            <a:r>
              <a:rPr lang="it-IT" dirty="0" smtClean="0"/>
              <a:t>» al Salone Internazionale del Libro di Torino. Nella seconda parte sono state svolte attività di </a:t>
            </a:r>
            <a:r>
              <a:rPr lang="it-IT" dirty="0" err="1" smtClean="0"/>
              <a:t>coding</a:t>
            </a:r>
            <a:r>
              <a:rPr lang="it-IT" dirty="0" smtClean="0"/>
              <a:t> unplugged.</a:t>
            </a:r>
            <a:endParaRPr lang="it-IT" dirty="0"/>
          </a:p>
        </p:txBody>
      </p:sp>
    </p:spTree>
    <p:extLst>
      <p:ext uri="{BB962C8B-B14F-4D97-AF65-F5344CB8AC3E}">
        <p14:creationId xmlns:p14="http://schemas.microsoft.com/office/powerpoint/2010/main" val="136667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261" y="477078"/>
            <a:ext cx="9303026" cy="5764696"/>
          </a:xfrm>
        </p:spPr>
      </p:pic>
    </p:spTree>
    <p:extLst>
      <p:ext uri="{BB962C8B-B14F-4D97-AF65-F5344CB8AC3E}">
        <p14:creationId xmlns:p14="http://schemas.microsoft.com/office/powerpoint/2010/main" val="29574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0644" y="926274"/>
            <a:ext cx="10629406" cy="3621975"/>
          </a:xfrm>
        </p:spPr>
        <p:txBody>
          <a:bodyPr>
            <a:normAutofit fontScale="90000"/>
          </a:bodyPr>
          <a:lstStyle/>
          <a:p>
            <a:r>
              <a:rPr lang="it-IT" sz="6000" b="1" dirty="0" smtClean="0">
                <a:solidFill>
                  <a:srgbClr val="0070C0"/>
                </a:solidFill>
              </a:rPr>
              <a:t>Dopo aver salutato Torino abbiamo proseguito</a:t>
            </a:r>
            <a:r>
              <a:rPr lang="it-IT" sz="6000" b="1" dirty="0" smtClean="0">
                <a:solidFill>
                  <a:srgbClr val="F113D7"/>
                </a:solidFill>
              </a:rPr>
              <a:t> </a:t>
            </a:r>
            <a:r>
              <a:rPr lang="it-IT" sz="6000" b="1" dirty="0" smtClean="0">
                <a:solidFill>
                  <a:srgbClr val="F113D7"/>
                </a:solidFill>
              </a:rPr>
              <a:t>il nostro percorso alla </a:t>
            </a:r>
            <a:r>
              <a:rPr lang="it-IT" sz="6000" b="1" dirty="0" smtClean="0">
                <a:solidFill>
                  <a:srgbClr val="F113D7"/>
                </a:solidFill>
              </a:rPr>
              <a:t>scoperta del nostro  </a:t>
            </a:r>
            <a:r>
              <a:rPr lang="it-IT" sz="6000" b="1" dirty="0" smtClean="0">
                <a:solidFill>
                  <a:srgbClr val="FF3300"/>
                </a:solidFill>
              </a:rPr>
              <a:t>Paese per conoscere le nostre regioni da nord a sud.</a:t>
            </a:r>
            <a:br>
              <a:rPr lang="it-IT" sz="6000" b="1" dirty="0" smtClean="0">
                <a:solidFill>
                  <a:srgbClr val="FF3300"/>
                </a:solidFill>
              </a:rPr>
            </a:br>
            <a:r>
              <a:rPr lang="it-IT" b="1" dirty="0" smtClean="0">
                <a:solidFill>
                  <a:srgbClr val="FF3300"/>
                </a:solidFill>
              </a:rPr>
              <a:t>  </a:t>
            </a:r>
            <a:endParaRPr lang="it-IT" b="1" dirty="0">
              <a:solidFill>
                <a:srgbClr val="FF3300"/>
              </a:solidFill>
            </a:endParaRPr>
          </a:p>
        </p:txBody>
      </p:sp>
    </p:spTree>
    <p:extLst>
      <p:ext uri="{BB962C8B-B14F-4D97-AF65-F5344CB8AC3E}">
        <p14:creationId xmlns:p14="http://schemas.microsoft.com/office/powerpoint/2010/main" val="155025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Code in gioco…</a:t>
            </a:r>
            <a:endParaRPr lang="it-IT" b="1"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7987" y="1838504"/>
            <a:ext cx="5801784" cy="4351338"/>
          </a:xfrm>
        </p:spPr>
      </p:pic>
    </p:spTree>
    <p:extLst>
      <p:ext uri="{BB962C8B-B14F-4D97-AF65-F5344CB8AC3E}">
        <p14:creationId xmlns:p14="http://schemas.microsoft.com/office/powerpoint/2010/main" val="3221353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966" y="1327755"/>
            <a:ext cx="5801784" cy="4351338"/>
          </a:xfr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536" y="1326168"/>
            <a:ext cx="58039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341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Costruiamo…</a:t>
            </a:r>
            <a:endParaRPr lang="it-IT" b="1"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56096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11773" y="1220318"/>
            <a:ext cx="5801784" cy="4351338"/>
          </a:xfrm>
        </p:spPr>
      </p:pic>
    </p:spTree>
    <p:extLst>
      <p:ext uri="{BB962C8B-B14F-4D97-AF65-F5344CB8AC3E}">
        <p14:creationId xmlns:p14="http://schemas.microsoft.com/office/powerpoint/2010/main" val="123548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18223" y="1229955"/>
            <a:ext cx="58039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egnaposto contenut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851153" y="1229690"/>
            <a:ext cx="5801784" cy="4351338"/>
          </a:xfrm>
        </p:spPr>
      </p:pic>
    </p:spTree>
    <p:extLst>
      <p:ext uri="{BB962C8B-B14F-4D97-AF65-F5344CB8AC3E}">
        <p14:creationId xmlns:p14="http://schemas.microsoft.com/office/powerpoint/2010/main" val="1637256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109</Words>
  <Application>Microsoft Office PowerPoint</Application>
  <PresentationFormat>Widescreen</PresentationFormat>
  <Paragraphs>7</Paragraphs>
  <Slides>12</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12</vt:i4>
      </vt:variant>
    </vt:vector>
  </HeadingPairs>
  <TitlesOfParts>
    <vt:vector size="17" baseType="lpstr">
      <vt:lpstr>Arial</vt:lpstr>
      <vt:lpstr>Calibri</vt:lpstr>
      <vt:lpstr>Calibri Light</vt:lpstr>
      <vt:lpstr>Tema di Office</vt:lpstr>
      <vt:lpstr>Documento</vt:lpstr>
      <vt:lpstr>Presentazione standard di PowerPoint</vt:lpstr>
      <vt:lpstr>L’ attività svolta ha interessato le classi VB e VC della Scuola Primaria «Giovanni XXIII» dell’ I.C. Sandro Penna di Battipaglia. Nella prima parte gli alunni hanno partecipato al «CodyTrip» al Salone Internazionale del Libro di Torino. Nella seconda parte sono state svolte attività di coding unplugged.</vt:lpstr>
      <vt:lpstr>Presentazione standard di PowerPoint</vt:lpstr>
      <vt:lpstr>Dopo aver salutato Torino abbiamo proseguito il nostro percorso alla scoperta del nostro  Paese per conoscere le nostre regioni da nord a sud.   </vt:lpstr>
      <vt:lpstr>Code in gioco…</vt:lpstr>
      <vt:lpstr>Presentazione standard di PowerPoint</vt:lpstr>
      <vt:lpstr>Costruiamo…</vt:lpstr>
      <vt:lpstr>Presentazione standard di PowerPoint</vt:lpstr>
      <vt:lpstr>Presentazione standard di PowerPoint</vt:lpstr>
      <vt:lpstr>Creazione dello stivale in pixel art</vt:lpstr>
      <vt:lpstr>Il nostro viaggio non è finito ma comincia ora…</vt:lpstr>
      <vt:lpstr>Ecco la nostra meravigliosa Italia!!!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Windows User</dc:creator>
  <cp:lastModifiedBy>Windows User</cp:lastModifiedBy>
  <cp:revision>67</cp:revision>
  <dcterms:created xsi:type="dcterms:W3CDTF">2021-11-14T01:01:56Z</dcterms:created>
  <dcterms:modified xsi:type="dcterms:W3CDTF">2022-01-06T09:01:08Z</dcterms:modified>
</cp:coreProperties>
</file>